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F6BC"/>
    <a:srgbClr val="FFFF99"/>
    <a:srgbClr val="0000FF"/>
    <a:srgbClr val="FB4431"/>
    <a:srgbClr val="FF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3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2258-33B2-41CC-8F3F-91A85DBF3F3B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47095-3E3E-44EB-9E0A-7F1B453E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7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E0B915C-0197-4B36-8C3F-29384CC2FEE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DEC60EA4-28BE-4436-9F73-4090B429F4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2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E6F3-CEE1-4671-BD9E-4008212934F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9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4A80-4DF9-4184-A5B3-444DAB01B3AE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00FF"/>
              </a:buClr>
              <a:buFont typeface="Wingdings" pitchFamily="2" charset="2"/>
              <a:buChar char="v"/>
              <a:defRPr/>
            </a:lvl1pPr>
            <a:lvl2pPr marL="742950" indent="-285750">
              <a:buClr>
                <a:srgbClr val="FF0000"/>
              </a:buClr>
              <a:buFont typeface="Wingdings" pitchFamily="2" charset="2"/>
              <a:buChar char="Ø"/>
              <a:defRPr/>
            </a:lvl2pPr>
            <a:lvl3pPr marL="1143000" indent="-228600">
              <a:buClr>
                <a:srgbClr val="0000FF"/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2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3FF6-1C58-4184-B0C7-08CD5F75370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C56-E920-41A9-B333-37C9CC4C6C4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20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984-8B10-4631-9399-41385BE99DA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2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EC19-FECF-4158-A3AD-E24CAB87380F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3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AABA-E7B5-490A-8E2C-BF3F29F016C9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A120-08DD-47B4-BAB5-7A9B3A8C93FB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3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34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fld id="{5ACCD828-A6A4-42F6-B565-0CF21A54DCA0}" type="datetime2">
              <a:rPr lang="en-GB" smtClean="0"/>
              <a:pPr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dirty="0" smtClean="0"/>
              <a:t>Slide </a:t>
            </a:r>
            <a:fld id="{DEC60EA4-28BE-4436-9F73-4090B429F4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59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Ø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q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Biology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 Extinction &amp; Biodiversity</a:t>
            </a:r>
            <a:endParaRPr lang="en-GB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20391039">
            <a:off x="6066979" y="5744685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 G R Davidson</a:t>
            </a:r>
            <a:endParaRPr lang="en-GB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Genetic 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Genetic diversity is the number and frequency of alleles within a population.</a:t>
            </a:r>
          </a:p>
          <a:p>
            <a:r>
              <a:rPr lang="en-GB" dirty="0" smtClean="0"/>
              <a:t>If particular populations die off then alleles are lost and genetic diversity is lowered.</a:t>
            </a:r>
          </a:p>
          <a:p>
            <a:r>
              <a:rPr lang="en-GB" dirty="0" smtClean="0"/>
              <a:t>This may limit the ability of the species to adapt to their ever changing environment.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54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Ecosystem 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the number of distinct ecosystems within a defined area.</a:t>
            </a:r>
          </a:p>
          <a:p>
            <a:r>
              <a:rPr lang="en-GB" dirty="0" smtClean="0"/>
              <a:t>The more ecosystems there are, the greater the biodiversity will be due to the greater number of natural resources available.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7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Extinction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Extinction</a:t>
            </a:r>
            <a:r>
              <a:rPr lang="en-GB" dirty="0" smtClean="0"/>
              <a:t> is the demise of a species.</a:t>
            </a:r>
          </a:p>
          <a:p>
            <a:r>
              <a:rPr lang="en-GB" dirty="0" smtClean="0"/>
              <a:t>They are usually replaced by another species better adapted to the environment.</a:t>
            </a:r>
          </a:p>
          <a:p>
            <a:r>
              <a:rPr lang="en-GB" dirty="0" smtClean="0"/>
              <a:t>If many species die out around the same time, this is known as a </a:t>
            </a:r>
            <a:r>
              <a:rPr lang="en-GB" b="1" u="sng" dirty="0" smtClean="0"/>
              <a:t>mass extinction</a:t>
            </a:r>
            <a:r>
              <a:rPr lang="en-GB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63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Extinction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Mass extinctions were usually caused by significant changes in the planet such as climate change.</a:t>
            </a:r>
          </a:p>
          <a:p>
            <a:r>
              <a:rPr lang="en-GB" dirty="0" smtClean="0"/>
              <a:t>Mass extinctions leave niches unfilled allowing the organisms which survive to fill these niches.</a:t>
            </a:r>
          </a:p>
          <a:p>
            <a:r>
              <a:rPr lang="en-GB" dirty="0" smtClean="0"/>
              <a:t>This results in new species being formed by </a:t>
            </a:r>
            <a:r>
              <a:rPr lang="en-GB" b="1" u="sng" dirty="0" smtClean="0"/>
              <a:t>speciation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63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Extinction 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Extinction rate is the number of species becoming extinct over a given period of time.</a:t>
            </a:r>
          </a:p>
          <a:p>
            <a:r>
              <a:rPr lang="en-GB" dirty="0" smtClean="0"/>
              <a:t>These rates are extremely difficult to estimate accurately and so are approximations.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5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Extinction of </a:t>
            </a:r>
            <a:r>
              <a:rPr lang="en-GB" dirty="0" err="1" smtClean="0"/>
              <a:t>Megafauna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Megafauna</a:t>
            </a:r>
            <a:r>
              <a:rPr lang="en-GB" dirty="0" smtClean="0"/>
              <a:t> usually applies to animals greater than 44kg (or larger than humans).</a:t>
            </a:r>
          </a:p>
          <a:p>
            <a:r>
              <a:rPr lang="en-GB" dirty="0" smtClean="0"/>
              <a:t>Examples of </a:t>
            </a:r>
            <a:r>
              <a:rPr lang="en-GB" dirty="0" err="1" smtClean="0"/>
              <a:t>megafauna</a:t>
            </a:r>
            <a:r>
              <a:rPr lang="en-GB" dirty="0" smtClean="0"/>
              <a:t> extinction include the woolly mammoth and giant bison.</a:t>
            </a:r>
          </a:p>
          <a:p>
            <a:r>
              <a:rPr lang="en-GB" dirty="0" smtClean="0"/>
              <a:t>Extinction of </a:t>
            </a:r>
            <a:r>
              <a:rPr lang="en-GB" dirty="0" err="1" smtClean="0"/>
              <a:t>megafauna</a:t>
            </a:r>
            <a:r>
              <a:rPr lang="en-GB" dirty="0" smtClean="0"/>
              <a:t> is brought about by humans.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83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Extinction of </a:t>
            </a:r>
            <a:r>
              <a:rPr lang="en-GB" dirty="0" err="1" smtClean="0"/>
              <a:t>Megafauna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 humans try to cope with the ever rising population they damage more and more natural resources, e.g. chopping down forests for land, building dams and flooding huge areas, etc..</a:t>
            </a:r>
          </a:p>
          <a:p>
            <a:r>
              <a:rPr lang="en-GB" dirty="0" smtClean="0"/>
              <a:t>This is resulting in a much higher species extinction rate than normal.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83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Biodiversity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Biodiversity is defined as the total variation existing among all organisms on Earth.</a:t>
            </a:r>
          </a:p>
          <a:p>
            <a:r>
              <a:rPr lang="en-GB" dirty="0" smtClean="0"/>
              <a:t>Biodiversity measurements can provide important information for biologists and can help determine which areas and organisms to support to maintain this biodiversity.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54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Biodiversity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is important that we retain a rich biodiversity to allow us to </a:t>
            </a:r>
            <a:r>
              <a:rPr lang="en-GB" dirty="0"/>
              <a:t>maintain </a:t>
            </a:r>
            <a:r>
              <a:rPr lang="en-GB" dirty="0" smtClean="0"/>
              <a:t>resources which may be useful in future.</a:t>
            </a:r>
          </a:p>
          <a:p>
            <a:r>
              <a:rPr lang="en-GB" dirty="0" smtClean="0"/>
              <a:t>Biodiversity can be measured in three ways:</a:t>
            </a:r>
          </a:p>
          <a:p>
            <a:pPr lvl="1"/>
            <a:r>
              <a:rPr lang="en-GB" dirty="0" smtClean="0"/>
              <a:t>Species diversity</a:t>
            </a:r>
          </a:p>
          <a:p>
            <a:pPr lvl="1"/>
            <a:r>
              <a:rPr lang="en-GB" dirty="0" smtClean="0"/>
              <a:t>Genetic diversity</a:t>
            </a:r>
          </a:p>
          <a:p>
            <a:pPr lvl="1"/>
            <a:r>
              <a:rPr lang="en-GB" dirty="0" smtClean="0"/>
              <a:t>Ecosystem diversity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54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Species 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 measure of the number of different species and the abundance of each species within an ecosystem.</a:t>
            </a:r>
          </a:p>
          <a:p>
            <a:r>
              <a:rPr lang="en-GB" dirty="0" smtClean="0"/>
              <a:t>An ecosystem with a dominant species will have a lower diversity than an ecosystem without a dominant species.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1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4052</TotalTime>
  <Words>462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Higher Biology</vt:lpstr>
      <vt:lpstr>Extinction</vt:lpstr>
      <vt:lpstr>Extinction</vt:lpstr>
      <vt:lpstr>Extinction Rates</vt:lpstr>
      <vt:lpstr>Extinction of Megafauna</vt:lpstr>
      <vt:lpstr>Extinction of Megafauna</vt:lpstr>
      <vt:lpstr>Measuring Biodiversity</vt:lpstr>
      <vt:lpstr>Measuring Biodiversity</vt:lpstr>
      <vt:lpstr>Species Diversity</vt:lpstr>
      <vt:lpstr>Genetic Diversity</vt:lpstr>
      <vt:lpstr>Ecosystem Diversity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Biology</dc:title>
  <dc:creator>Graham Davidson</dc:creator>
  <cp:lastModifiedBy>Graham Davidson</cp:lastModifiedBy>
  <cp:revision>296</cp:revision>
  <dcterms:created xsi:type="dcterms:W3CDTF">2014-09-10T08:40:26Z</dcterms:created>
  <dcterms:modified xsi:type="dcterms:W3CDTF">2016-01-20T10:12:34Z</dcterms:modified>
</cp:coreProperties>
</file>